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57" r:id="rId4"/>
    <p:sldId id="270" r:id="rId5"/>
    <p:sldId id="264" r:id="rId6"/>
    <p:sldId id="268" r:id="rId7"/>
    <p:sldId id="258" r:id="rId8"/>
    <p:sldId id="261" r:id="rId9"/>
    <p:sldId id="259" r:id="rId10"/>
    <p:sldId id="262" r:id="rId11"/>
    <p:sldId id="260" r:id="rId12"/>
    <p:sldId id="263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gif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4/14/21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4/14/21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4/14/21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26F6ACB7-84CA-334F-883F-ED93D5A8EB5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280025" y="0"/>
            <a:ext cx="1490663" cy="2286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5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Highly confidential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CCBB8B8-B60D-DD40-9EB8-FD92B98510AB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523675" y="6705600"/>
            <a:ext cx="989012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fr-FR" sz="1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Highly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6A7B5F-7954-2546-85BB-FD669846CC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SVELTE KIT </a:t>
            </a:r>
            <a:r>
              <a:rPr lang="fr-FR" dirty="0" err="1"/>
              <a:t>weather</a:t>
            </a:r>
            <a:r>
              <a:rPr lang="fr-FR" dirty="0"/>
              <a:t> </a:t>
            </a:r>
            <a:r>
              <a:rPr lang="fr-FR" dirty="0" err="1"/>
              <a:t>app</a:t>
            </a:r>
            <a:r>
              <a:rPr lang="fr-FR" dirty="0"/>
              <a:t>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6DC666-51AD-944C-B0FC-D727DD8818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br>
              <a:rPr lang="fr-FR" dirty="0"/>
            </a:br>
            <a:r>
              <a:rPr lang="fr-FR" dirty="0"/>
              <a:t>By Alexis, Margot &amp; Gaby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66974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EBA1E5-D3EE-724F-9FC5-961228774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And </a:t>
            </a:r>
            <a:r>
              <a:rPr lang="fr-BE" dirty="0" err="1"/>
              <a:t>what</a:t>
            </a:r>
            <a:r>
              <a:rPr lang="fr-BE" dirty="0"/>
              <a:t> </a:t>
            </a:r>
            <a:r>
              <a:rPr lang="fr-BE" dirty="0" err="1"/>
              <a:t>did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bring</a:t>
            </a:r>
            <a:r>
              <a:rPr lang="fr-BE" dirty="0"/>
              <a:t> to </a:t>
            </a:r>
            <a:r>
              <a:rPr lang="fr-BE" dirty="0" err="1"/>
              <a:t>you</a:t>
            </a:r>
            <a:r>
              <a:rPr lang="fr-BE" dirty="0"/>
              <a:t> ?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BAFD8B1-73B7-6843-89DC-CCA5AA00C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/>
              <a:t>It's</a:t>
            </a:r>
            <a:r>
              <a:rPr lang="fr-BE" dirty="0"/>
              <a:t> fun to </a:t>
            </a:r>
            <a:r>
              <a:rPr lang="fr-BE" dirty="0" err="1"/>
              <a:t>be</a:t>
            </a:r>
            <a:r>
              <a:rPr lang="fr-BE" dirty="0"/>
              <a:t> a </a:t>
            </a:r>
            <a:r>
              <a:rPr lang="fr-BE" dirty="0" err="1"/>
              <a:t>developer</a:t>
            </a:r>
            <a:r>
              <a:rPr lang="fr-BE" dirty="0"/>
              <a:t> </a:t>
            </a:r>
          </a:p>
          <a:p>
            <a:r>
              <a:rPr lang="fr-BE" dirty="0"/>
              <a:t>It </a:t>
            </a:r>
            <a:r>
              <a:rPr lang="fr-BE" dirty="0" err="1"/>
              <a:t>requires</a:t>
            </a:r>
            <a:r>
              <a:rPr lang="fr-BE" dirty="0"/>
              <a:t> patience and a good </a:t>
            </a:r>
            <a:r>
              <a:rPr lang="fr-BE" dirty="0" err="1"/>
              <a:t>google</a:t>
            </a:r>
            <a:r>
              <a:rPr lang="fr-BE" dirty="0"/>
              <a:t> </a:t>
            </a:r>
            <a:r>
              <a:rPr lang="fr-BE" dirty="0" err="1"/>
              <a:t>search</a:t>
            </a:r>
            <a:r>
              <a:rPr lang="fr-BE" dirty="0"/>
              <a:t> </a:t>
            </a:r>
            <a:r>
              <a:rPr lang="fr-BE" dirty="0" err="1"/>
              <a:t>skill</a:t>
            </a:r>
            <a:endParaRPr lang="fr-BE" dirty="0"/>
          </a:p>
          <a:p>
            <a:r>
              <a:rPr lang="fr-BE" dirty="0"/>
              <a:t> </a:t>
            </a:r>
            <a:r>
              <a:rPr lang="fr-BE" dirty="0" err="1"/>
              <a:t>It's</a:t>
            </a:r>
            <a:r>
              <a:rPr lang="fr-BE" dirty="0"/>
              <a:t> </a:t>
            </a:r>
            <a:r>
              <a:rPr lang="fr-BE" dirty="0" err="1"/>
              <a:t>really</a:t>
            </a:r>
            <a:r>
              <a:rPr lang="fr-BE" dirty="0"/>
              <a:t> the opposite of </a:t>
            </a:r>
            <a:r>
              <a:rPr lang="fr-BE" dirty="0" err="1"/>
              <a:t>designing</a:t>
            </a:r>
            <a:endParaRPr lang="fr-BE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589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249D53-E43B-0E4B-A62C-EF7261E6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kind</a:t>
            </a:r>
            <a:r>
              <a:rPr lang="fr-FR" dirty="0"/>
              <a:t> of </a:t>
            </a:r>
            <a:r>
              <a:rPr lang="fr-FR" dirty="0" err="1"/>
              <a:t>difficulties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has </a:t>
            </a:r>
            <a:r>
              <a:rPr lang="fr-FR" dirty="0" err="1"/>
              <a:t>during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, </a:t>
            </a:r>
            <a:r>
              <a:rPr lang="fr-FR"/>
              <a:t>Gaby ?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1EB0E92-5A35-3049-BB5D-F7B9A28AA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Difficulties</a:t>
            </a:r>
            <a:r>
              <a:rPr lang="fr-FR" dirty="0"/>
              <a:t> to </a:t>
            </a:r>
            <a:r>
              <a:rPr lang="fr-FR" dirty="0" err="1"/>
              <a:t>don’t</a:t>
            </a:r>
            <a:r>
              <a:rPr lang="fr-FR" dirty="0"/>
              <a:t> help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r>
              <a:rPr lang="fr-FR" dirty="0"/>
              <a:t> </a:t>
            </a:r>
          </a:p>
          <a:p>
            <a:r>
              <a:rPr lang="fr-FR" dirty="0" err="1"/>
              <a:t>Difficulties</a:t>
            </a:r>
            <a:r>
              <a:rPr lang="fr-FR" dirty="0"/>
              <a:t> to </a:t>
            </a:r>
            <a:r>
              <a:rPr lang="fr-FR" dirty="0" err="1"/>
              <a:t>giving</a:t>
            </a:r>
            <a:r>
              <a:rPr lang="fr-FR" dirty="0"/>
              <a:t> « </a:t>
            </a:r>
            <a:r>
              <a:rPr lang="fr-FR" dirty="0" err="1"/>
              <a:t>orders</a:t>
            </a:r>
            <a:r>
              <a:rPr lang="fr-FR" dirty="0"/>
              <a:t> »</a:t>
            </a:r>
          </a:p>
          <a:p>
            <a:r>
              <a:rPr lang="fr-FR" dirty="0"/>
              <a:t>Respect the time (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so</a:t>
            </a:r>
            <a:r>
              <a:rPr lang="fr-FR" dirty="0"/>
              <a:t> hard)</a:t>
            </a:r>
          </a:p>
          <a:p>
            <a:r>
              <a:rPr lang="fr-FR" dirty="0"/>
              <a:t>And </a:t>
            </a:r>
            <a:r>
              <a:rPr lang="fr-FR" dirty="0" err="1"/>
              <a:t>talking</a:t>
            </a:r>
            <a:r>
              <a:rPr lang="fr-FR" dirty="0"/>
              <a:t> in </a:t>
            </a:r>
            <a:r>
              <a:rPr lang="fr-FR" dirty="0" err="1"/>
              <a:t>english</a:t>
            </a:r>
            <a:r>
              <a:rPr lang="fr-FR" dirty="0"/>
              <a:t>, </a:t>
            </a:r>
            <a:r>
              <a:rPr lang="fr-FR" dirty="0" err="1"/>
              <a:t>sometimes</a:t>
            </a:r>
            <a:r>
              <a:rPr lang="fr-FR" dirty="0"/>
              <a:t> i </a:t>
            </a:r>
            <a:r>
              <a:rPr lang="fr-FR" dirty="0" err="1"/>
              <a:t>don’t</a:t>
            </a:r>
            <a:r>
              <a:rPr lang="fr-FR" dirty="0"/>
              <a:t> have the right </a:t>
            </a:r>
            <a:r>
              <a:rPr lang="fr-FR" dirty="0" err="1"/>
              <a:t>words</a:t>
            </a:r>
            <a:endParaRPr lang="fr-FR" dirty="0"/>
          </a:p>
          <a:p>
            <a:r>
              <a:rPr lang="fr-FR" dirty="0"/>
              <a:t>The pression to finish the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bc</a:t>
            </a:r>
            <a:r>
              <a:rPr lang="fr-FR" dirty="0"/>
              <a:t> </a:t>
            </a:r>
            <a:r>
              <a:rPr lang="fr-FR" dirty="0" err="1"/>
              <a:t>i’m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 manager and if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finished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totaly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fault</a:t>
            </a:r>
            <a:r>
              <a:rPr lang="fr-FR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423335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682DCD-1755-F44E-8045-675D51F08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And </a:t>
            </a:r>
            <a:r>
              <a:rPr lang="fr-BE" dirty="0" err="1"/>
              <a:t>what</a:t>
            </a:r>
            <a:r>
              <a:rPr lang="fr-BE" dirty="0"/>
              <a:t> </a:t>
            </a:r>
            <a:r>
              <a:rPr lang="fr-BE" dirty="0" err="1"/>
              <a:t>did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bring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?</a:t>
            </a:r>
            <a:br>
              <a:rPr lang="fr-BE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C49A23-5BA9-2947-BE82-A571E49C7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 </a:t>
            </a:r>
            <a:r>
              <a:rPr lang="fr-FR" dirty="0" err="1"/>
              <a:t>little</a:t>
            </a:r>
            <a:r>
              <a:rPr lang="fr-FR" dirty="0"/>
              <a:t> more confiance to talk in </a:t>
            </a:r>
            <a:r>
              <a:rPr lang="fr-FR" dirty="0" err="1"/>
              <a:t>english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Margot  </a:t>
            </a:r>
          </a:p>
          <a:p>
            <a:r>
              <a:rPr lang="fr-FR" dirty="0"/>
              <a:t>More </a:t>
            </a:r>
            <a:r>
              <a:rPr lang="fr-FR" dirty="0" err="1"/>
              <a:t>cohesion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team</a:t>
            </a:r>
          </a:p>
          <a:p>
            <a:r>
              <a:rPr lang="fr-FR" dirty="0"/>
              <a:t>It </a:t>
            </a:r>
            <a:r>
              <a:rPr lang="fr-FR" dirty="0" err="1"/>
              <a:t>was</a:t>
            </a:r>
            <a:r>
              <a:rPr lang="fr-FR" dirty="0"/>
              <a:t> fun but i </a:t>
            </a:r>
            <a:r>
              <a:rPr lang="fr-FR" dirty="0" err="1"/>
              <a:t>prefer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a </a:t>
            </a:r>
            <a:r>
              <a:rPr lang="fr-FR" dirty="0" err="1"/>
              <a:t>developer</a:t>
            </a:r>
            <a:r>
              <a:rPr lang="fr-F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76875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48CEC33-F6C8-AB46-986D-D67309503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cap="all"/>
              <a:t>Somes questions?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5" name="Espace réservé du contenu 4" descr="Une image contenant intérieur, mur, ustensiles de cuisine&#10;&#10;Description générée automatiquement">
            <a:extLst>
              <a:ext uri="{FF2B5EF4-FFF2-40B4-BE49-F238E27FC236}">
                <a16:creationId xmlns:a16="http://schemas.microsoft.com/office/drawing/2014/main" id="{6C299A14-9017-0043-8EA5-3749ABBFA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9023" y="1406388"/>
            <a:ext cx="5659222" cy="4244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15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E954AF0-B5CC-4A16-ACDA-675B5694F2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Espace réservé du contenu 4" descr="Une image contenant personne, homme, complet, posant&#10;&#10;Description générée automatiquement">
            <a:extLst>
              <a:ext uri="{FF2B5EF4-FFF2-40B4-BE49-F238E27FC236}">
                <a16:creationId xmlns:a16="http://schemas.microsoft.com/office/drawing/2014/main" id="{2D4689A6-6D61-EA47-8EDD-06E3F81FE5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4275" y="1358886"/>
            <a:ext cx="6900380" cy="4140228"/>
          </a:xfrm>
          <a:prstGeom prst="rect">
            <a:avLst/>
          </a:prstGeom>
        </p:spPr>
      </p:pic>
      <p:sp>
        <p:nvSpPr>
          <p:cNvPr id="16" name="Freeform 6">
            <a:extLst>
              <a:ext uri="{FF2B5EF4-FFF2-40B4-BE49-F238E27FC236}">
                <a16:creationId xmlns:a16="http://schemas.microsoft.com/office/drawing/2014/main" id="{325322DD-3792-4947-A96A-1B6D9D786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983434" y="640080"/>
            <a:ext cx="2296028" cy="3674981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A593575-7893-1343-863C-A9884E048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9666" y="1314922"/>
            <a:ext cx="3176246" cy="300013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cap="all"/>
              <a:t>Thank’s for watching</a:t>
            </a:r>
          </a:p>
        </p:txBody>
      </p:sp>
    </p:spTree>
    <p:extLst>
      <p:ext uri="{BB962C8B-B14F-4D97-AF65-F5344CB8AC3E}">
        <p14:creationId xmlns:p14="http://schemas.microsoft.com/office/powerpoint/2010/main" val="24094749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A5CAA9-521D-8D4D-80AD-A4E0E895C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svelte KIT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B2EC8DD-2515-F741-824C-D3E7E37AE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Difference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svelte &amp; svelte kit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svelte </a:t>
            </a:r>
            <a:r>
              <a:rPr lang="fr-FR" dirty="0" err="1"/>
              <a:t>is</a:t>
            </a:r>
            <a:r>
              <a:rPr lang="fr-FR" dirty="0"/>
              <a:t> in </a:t>
            </a:r>
            <a:r>
              <a:rPr lang="fr-FR" dirty="0" err="1"/>
              <a:t>react</a:t>
            </a:r>
            <a:r>
              <a:rPr lang="fr-FR" dirty="0"/>
              <a:t> &amp; svelte kit </a:t>
            </a:r>
            <a:r>
              <a:rPr lang="fr-FR" dirty="0" err="1"/>
              <a:t>is</a:t>
            </a:r>
            <a:r>
              <a:rPr lang="fr-FR" dirty="0"/>
              <a:t> in </a:t>
            </a:r>
            <a:r>
              <a:rPr lang="fr-FR" dirty="0" err="1"/>
              <a:t>NextJS</a:t>
            </a:r>
            <a:endParaRPr lang="fr-FR" dirty="0"/>
          </a:p>
          <a:p>
            <a:r>
              <a:rPr lang="fr-BE" dirty="0"/>
              <a:t> It </a:t>
            </a:r>
            <a:r>
              <a:rPr lang="fr-BE" dirty="0" err="1"/>
              <a:t>is</a:t>
            </a:r>
            <a:r>
              <a:rPr lang="fr-BE" dirty="0"/>
              <a:t> a </a:t>
            </a:r>
            <a:r>
              <a:rPr lang="fr-BE" dirty="0" err="1"/>
              <a:t>framework</a:t>
            </a:r>
            <a:r>
              <a:rPr lang="fr-BE" dirty="0"/>
              <a:t> for </a:t>
            </a:r>
            <a:r>
              <a:rPr lang="fr-BE" dirty="0" err="1"/>
              <a:t>build</a:t>
            </a:r>
            <a:r>
              <a:rPr lang="fr-BE" dirty="0"/>
              <a:t> high-performance web </a:t>
            </a:r>
            <a:r>
              <a:rPr lang="fr-BE" dirty="0" err="1"/>
              <a:t>apps</a:t>
            </a:r>
            <a:r>
              <a:rPr lang="fr-BE" dirty="0"/>
              <a:t>.</a:t>
            </a:r>
          </a:p>
          <a:p>
            <a:r>
              <a:rPr lang="fr-BE" dirty="0" err="1"/>
              <a:t>Each</a:t>
            </a:r>
            <a:r>
              <a:rPr lang="fr-BE" dirty="0"/>
              <a:t> page </a:t>
            </a:r>
            <a:r>
              <a:rPr lang="fr-BE" dirty="0" err="1"/>
              <a:t>is</a:t>
            </a:r>
            <a:r>
              <a:rPr lang="fr-BE" dirty="0"/>
              <a:t> a Svelte component </a:t>
            </a:r>
          </a:p>
          <a:p>
            <a:r>
              <a:rPr lang="fr-BE" dirty="0" err="1"/>
              <a:t>We</a:t>
            </a:r>
            <a:r>
              <a:rPr lang="fr-BE" dirty="0"/>
              <a:t> </a:t>
            </a:r>
            <a:r>
              <a:rPr lang="fr-BE" dirty="0" err="1"/>
              <a:t>create</a:t>
            </a:r>
            <a:r>
              <a:rPr lang="fr-BE" dirty="0"/>
              <a:t> page in </a:t>
            </a:r>
            <a:r>
              <a:rPr lang="fr-BE" dirty="0" err="1"/>
              <a:t>adding</a:t>
            </a:r>
            <a:r>
              <a:rPr lang="fr-BE" dirty="0"/>
              <a:t> in routes </a:t>
            </a:r>
            <a:r>
              <a:rPr lang="fr-BE" dirty="0" err="1"/>
              <a:t>folder</a:t>
            </a:r>
            <a:r>
              <a:rPr lang="fr-BE" dirty="0"/>
              <a:t>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35734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0B592A-6678-FE47-84DC-44EF06340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did</a:t>
            </a:r>
            <a:r>
              <a:rPr lang="fr-FR" dirty="0"/>
              <a:t> a </a:t>
            </a:r>
            <a:r>
              <a:rPr lang="fr-FR" dirty="0" err="1"/>
              <a:t>weather</a:t>
            </a:r>
            <a:r>
              <a:rPr lang="fr-FR" dirty="0"/>
              <a:t> </a:t>
            </a:r>
            <a:r>
              <a:rPr lang="fr-FR" dirty="0" err="1"/>
              <a:t>app</a:t>
            </a:r>
            <a:r>
              <a:rPr lang="fr-FR" dirty="0"/>
              <a:t>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87B1CAF-43A5-044A-AA8B-0EB454D2B7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128452"/>
            <a:ext cx="9601200" cy="4040659"/>
          </a:xfrm>
        </p:spPr>
        <p:txBody>
          <a:bodyPr>
            <a:normAutofit lnSpcReduction="10000"/>
          </a:bodyPr>
          <a:lstStyle/>
          <a:p>
            <a:r>
              <a:rPr lang="fr-BE" dirty="0"/>
              <a:t>Small application </a:t>
            </a:r>
            <a:r>
              <a:rPr lang="fr-BE" dirty="0" err="1"/>
              <a:t>that</a:t>
            </a:r>
            <a:r>
              <a:rPr lang="fr-BE" dirty="0"/>
              <a:t> </a:t>
            </a:r>
            <a:r>
              <a:rPr lang="fr-BE" dirty="0" err="1"/>
              <a:t>still</a:t>
            </a:r>
            <a:r>
              <a:rPr lang="fr-BE" dirty="0"/>
              <a:t> </a:t>
            </a:r>
            <a:r>
              <a:rPr lang="fr-BE" dirty="0" err="1"/>
              <a:t>requires</a:t>
            </a:r>
            <a:r>
              <a:rPr lang="fr-BE" dirty="0"/>
              <a:t> </a:t>
            </a:r>
            <a:r>
              <a:rPr lang="fr-BE" dirty="0" err="1"/>
              <a:t>enough</a:t>
            </a:r>
            <a:r>
              <a:rPr lang="fr-BE" dirty="0"/>
              <a:t> design and code in </a:t>
            </a:r>
            <a:r>
              <a:rPr lang="fr-BE" dirty="0" err="1"/>
              <a:t>order</a:t>
            </a:r>
            <a:r>
              <a:rPr lang="fr-BE" dirty="0"/>
              <a:t> to </a:t>
            </a:r>
            <a:r>
              <a:rPr lang="fr-BE" dirty="0" err="1"/>
              <a:t>properly</a:t>
            </a:r>
            <a:r>
              <a:rPr lang="fr-BE" dirty="0"/>
              <a:t> </a:t>
            </a:r>
            <a:r>
              <a:rPr lang="fr-BE" dirty="0" err="1"/>
              <a:t>function</a:t>
            </a:r>
            <a:endParaRPr lang="fr-BE" dirty="0"/>
          </a:p>
          <a:p>
            <a:r>
              <a:rPr lang="fr-BE" dirty="0" err="1"/>
              <a:t>Doable</a:t>
            </a:r>
            <a:r>
              <a:rPr lang="fr-BE" dirty="0"/>
              <a:t> to finish in 1 </a:t>
            </a:r>
            <a:r>
              <a:rPr lang="fr-BE" dirty="0" err="1"/>
              <a:t>day</a:t>
            </a:r>
            <a:endParaRPr lang="fr-BE" dirty="0"/>
          </a:p>
          <a:p>
            <a:r>
              <a:rPr lang="fr-BE" dirty="0" err="1"/>
              <a:t>It's</a:t>
            </a:r>
            <a:r>
              <a:rPr lang="fr-BE" dirty="0"/>
              <a:t> one of the </a:t>
            </a:r>
            <a:r>
              <a:rPr lang="fr-BE" dirty="0" err="1"/>
              <a:t>easiest</a:t>
            </a:r>
            <a:r>
              <a:rPr lang="fr-BE" dirty="0"/>
              <a:t> </a:t>
            </a:r>
            <a:r>
              <a:rPr lang="fr-BE" dirty="0" err="1"/>
              <a:t>ideas</a:t>
            </a:r>
            <a:r>
              <a:rPr lang="fr-BE" dirty="0"/>
              <a:t> </a:t>
            </a:r>
            <a:r>
              <a:rPr lang="fr-BE" dirty="0" err="1"/>
              <a:t>we've</a:t>
            </a:r>
            <a:r>
              <a:rPr lang="fr-BE" dirty="0"/>
              <a:t> </a:t>
            </a:r>
            <a:r>
              <a:rPr lang="fr-BE" dirty="0" err="1"/>
              <a:t>ever</a:t>
            </a:r>
            <a:r>
              <a:rPr lang="fr-BE" dirty="0"/>
              <a:t> </a:t>
            </a:r>
            <a:r>
              <a:rPr lang="fr-BE" dirty="0" err="1"/>
              <a:t>had</a:t>
            </a:r>
            <a:endParaRPr lang="fr-BE" dirty="0"/>
          </a:p>
          <a:p>
            <a:r>
              <a:rPr lang="fr-BE" dirty="0" err="1"/>
              <a:t>Comparing</a:t>
            </a:r>
            <a:r>
              <a:rPr lang="fr-BE" dirty="0"/>
              <a:t> to </a:t>
            </a:r>
            <a:r>
              <a:rPr lang="fr-BE" dirty="0" err="1"/>
              <a:t>other</a:t>
            </a:r>
            <a:r>
              <a:rPr lang="fr-BE" dirty="0"/>
              <a:t> </a:t>
            </a:r>
            <a:r>
              <a:rPr lang="fr-BE" dirty="0" err="1"/>
              <a:t>ideas</a:t>
            </a:r>
            <a:r>
              <a:rPr lang="fr-BE" dirty="0"/>
              <a:t> (Cookies </a:t>
            </a:r>
            <a:r>
              <a:rPr lang="fr-BE" dirty="0" err="1"/>
              <a:t>clicker</a:t>
            </a:r>
            <a:r>
              <a:rPr lang="fr-BE" dirty="0"/>
              <a:t>, </a:t>
            </a:r>
            <a:r>
              <a:rPr lang="fr-BE" dirty="0" err="1"/>
              <a:t>card</a:t>
            </a:r>
            <a:r>
              <a:rPr lang="fr-BE" dirty="0"/>
              <a:t> </a:t>
            </a:r>
            <a:r>
              <a:rPr lang="fr-BE" dirty="0" err="1"/>
              <a:t>game</a:t>
            </a:r>
            <a:r>
              <a:rPr lang="fr-BE" dirty="0"/>
              <a:t>, tictactoe, </a:t>
            </a:r>
            <a:r>
              <a:rPr lang="fr-BE" dirty="0" err="1"/>
              <a:t>mineswiper</a:t>
            </a:r>
            <a:r>
              <a:rPr lang="fr-BE" dirty="0"/>
              <a:t>, </a:t>
            </a:r>
            <a:r>
              <a:rPr lang="fr-BE" dirty="0" err="1"/>
              <a:t>etc</a:t>
            </a:r>
            <a:r>
              <a:rPr lang="fr-BE" dirty="0"/>
              <a:t>)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seemed</a:t>
            </a:r>
            <a:r>
              <a:rPr lang="fr-BE" dirty="0"/>
              <a:t> the </a:t>
            </a:r>
            <a:r>
              <a:rPr lang="fr-BE" dirty="0" err="1"/>
              <a:t>most</a:t>
            </a:r>
            <a:r>
              <a:rPr lang="fr-BE" dirty="0"/>
              <a:t> </a:t>
            </a:r>
            <a:r>
              <a:rPr lang="fr-BE" dirty="0" err="1"/>
              <a:t>reasonable</a:t>
            </a:r>
            <a:r>
              <a:rPr lang="fr-BE" dirty="0"/>
              <a:t> one</a:t>
            </a:r>
          </a:p>
          <a:p>
            <a:r>
              <a:rPr lang="fr-BE" dirty="0"/>
              <a:t>A challenge for </a:t>
            </a:r>
            <a:r>
              <a:rPr lang="fr-BE" dirty="0" err="1"/>
              <a:t>everybody</a:t>
            </a:r>
            <a:r>
              <a:rPr lang="fr-BE" dirty="0"/>
              <a:t>: Alexis </a:t>
            </a:r>
            <a:r>
              <a:rPr lang="fr-BE" dirty="0" err="1"/>
              <a:t>had</a:t>
            </a:r>
            <a:r>
              <a:rPr lang="fr-BE" dirty="0"/>
              <a:t> to design an </a:t>
            </a:r>
            <a:r>
              <a:rPr lang="fr-BE" dirty="0" err="1"/>
              <a:t>actual</a:t>
            </a:r>
            <a:r>
              <a:rPr lang="fr-BE" dirty="0"/>
              <a:t> </a:t>
            </a:r>
            <a:r>
              <a:rPr lang="fr-BE" dirty="0" err="1"/>
              <a:t>app</a:t>
            </a:r>
            <a:r>
              <a:rPr lang="fr-BE" dirty="0"/>
              <a:t> and </a:t>
            </a:r>
            <a:r>
              <a:rPr lang="fr-BE" dirty="0" err="1"/>
              <a:t>think</a:t>
            </a:r>
            <a:r>
              <a:rPr lang="fr-BE" dirty="0"/>
              <a:t> about </a:t>
            </a:r>
            <a:r>
              <a:rPr lang="fr-BE" dirty="0" err="1"/>
              <a:t>features</a:t>
            </a:r>
            <a:r>
              <a:rPr lang="fr-BE" dirty="0"/>
              <a:t>, Gaby </a:t>
            </a:r>
            <a:r>
              <a:rPr lang="fr-BE" dirty="0" err="1"/>
              <a:t>had</a:t>
            </a:r>
            <a:r>
              <a:rPr lang="fr-BE" dirty="0"/>
              <a:t> to manage the </a:t>
            </a:r>
            <a:r>
              <a:rPr lang="fr-BE" dirty="0" err="1"/>
              <a:t>complete</a:t>
            </a:r>
            <a:r>
              <a:rPr lang="fr-BE" dirty="0"/>
              <a:t> </a:t>
            </a:r>
            <a:r>
              <a:rPr lang="fr-BE" dirty="0" err="1"/>
              <a:t>day</a:t>
            </a:r>
            <a:r>
              <a:rPr lang="fr-BE" dirty="0"/>
              <a:t>, Margot </a:t>
            </a:r>
            <a:r>
              <a:rPr lang="fr-BE" dirty="0" err="1"/>
              <a:t>had</a:t>
            </a:r>
            <a:r>
              <a:rPr lang="fr-BE" dirty="0"/>
              <a:t> to </a:t>
            </a:r>
            <a:r>
              <a:rPr lang="fr-BE" dirty="0" err="1"/>
              <a:t>learn</a:t>
            </a:r>
            <a:r>
              <a:rPr lang="fr-BE" dirty="0"/>
              <a:t> a new </a:t>
            </a:r>
            <a:r>
              <a:rPr lang="fr-BE" dirty="0" err="1"/>
              <a:t>language</a:t>
            </a:r>
            <a:r>
              <a:rPr lang="fr-BE" dirty="0"/>
              <a:t> and </a:t>
            </a:r>
            <a:r>
              <a:rPr lang="fr-BE" dirty="0" err="1"/>
              <a:t>create</a:t>
            </a:r>
            <a:r>
              <a:rPr lang="fr-BE" dirty="0"/>
              <a:t> the </a:t>
            </a:r>
            <a:r>
              <a:rPr lang="fr-BE" dirty="0" err="1"/>
              <a:t>app</a:t>
            </a:r>
            <a:endParaRPr lang="fr-BE" dirty="0"/>
          </a:p>
          <a:p>
            <a:r>
              <a:rPr lang="fr-BE" dirty="0"/>
              <a:t>It made </a:t>
            </a:r>
            <a:r>
              <a:rPr lang="fr-BE" dirty="0" err="1"/>
              <a:t>it</a:t>
            </a:r>
            <a:r>
              <a:rPr lang="fr-BE" dirty="0"/>
              <a:t> possible to help </a:t>
            </a:r>
            <a:r>
              <a:rPr lang="fr-BE" dirty="0" err="1"/>
              <a:t>each</a:t>
            </a:r>
            <a:r>
              <a:rPr lang="fr-BE" dirty="0"/>
              <a:t> </a:t>
            </a:r>
            <a:r>
              <a:rPr lang="fr-BE" dirty="0" err="1"/>
              <a:t>other</a:t>
            </a:r>
            <a:r>
              <a:rPr lang="fr-BE" dirty="0"/>
              <a:t> </a:t>
            </a:r>
            <a:r>
              <a:rPr lang="fr-BE" dirty="0" err="1"/>
              <a:t>within</a:t>
            </a:r>
            <a:r>
              <a:rPr lang="fr-BE" dirty="0"/>
              <a:t> the </a:t>
            </a:r>
            <a:r>
              <a:rPr lang="fr-BE" dirty="0" err="1"/>
              <a:t>small</a:t>
            </a:r>
            <a:r>
              <a:rPr lang="fr-BE" dirty="0"/>
              <a:t> time frame </a:t>
            </a:r>
            <a:r>
              <a:rPr lang="fr-BE" dirty="0" err="1"/>
              <a:t>we</a:t>
            </a:r>
            <a:r>
              <a:rPr lang="fr-BE" dirty="0"/>
              <a:t> </a:t>
            </a:r>
            <a:r>
              <a:rPr lang="fr-BE" dirty="0" err="1"/>
              <a:t>had</a:t>
            </a:r>
            <a:r>
              <a:rPr lang="fr-BE" dirty="0"/>
              <a:t> </a:t>
            </a:r>
            <a:r>
              <a:rPr lang="fr-BE" dirty="0" err="1"/>
              <a:t>without</a:t>
            </a:r>
            <a:r>
              <a:rPr lang="fr-BE" dirty="0"/>
              <a:t> </a:t>
            </a:r>
            <a:r>
              <a:rPr lang="fr-BE" dirty="0" err="1"/>
              <a:t>losing</a:t>
            </a:r>
            <a:r>
              <a:rPr lang="fr-BE" dirty="0"/>
              <a:t> </a:t>
            </a:r>
            <a:r>
              <a:rPr lang="fr-BE" dirty="0" err="1"/>
              <a:t>sight</a:t>
            </a:r>
            <a:r>
              <a:rPr lang="fr-BE" dirty="0"/>
              <a:t> of the application, </a:t>
            </a:r>
            <a:r>
              <a:rPr lang="fr-BE" dirty="0" err="1"/>
              <a:t>meaning</a:t>
            </a:r>
            <a:r>
              <a:rPr lang="fr-BE" dirty="0"/>
              <a:t> </a:t>
            </a:r>
            <a:r>
              <a:rPr lang="fr-BE" dirty="0" err="1"/>
              <a:t>we</a:t>
            </a:r>
            <a:r>
              <a:rPr lang="fr-BE" dirty="0"/>
              <a:t> </a:t>
            </a:r>
            <a:r>
              <a:rPr lang="fr-BE" dirty="0" err="1"/>
              <a:t>got</a:t>
            </a:r>
            <a:r>
              <a:rPr lang="fr-BE" dirty="0"/>
              <a:t> to </a:t>
            </a:r>
            <a:r>
              <a:rPr lang="fr-BE" dirty="0" err="1"/>
              <a:t>work</a:t>
            </a:r>
            <a:r>
              <a:rPr lang="fr-BE" dirty="0"/>
              <a:t> on </a:t>
            </a:r>
            <a:r>
              <a:rPr lang="fr-BE" dirty="0" err="1"/>
              <a:t>our</a:t>
            </a:r>
            <a:r>
              <a:rPr lang="fr-BE" dirty="0"/>
              <a:t> </a:t>
            </a:r>
            <a:r>
              <a:rPr lang="fr-BE" dirty="0" err="1"/>
              <a:t>own</a:t>
            </a:r>
            <a:r>
              <a:rPr lang="fr-BE" dirty="0"/>
              <a:t> </a:t>
            </a:r>
            <a:r>
              <a:rPr lang="fr-BE" dirty="0" err="1"/>
              <a:t>things</a:t>
            </a:r>
            <a:r>
              <a:rPr lang="fr-BE" dirty="0"/>
              <a:t> but </a:t>
            </a:r>
            <a:r>
              <a:rPr lang="fr-BE" dirty="0" err="1"/>
              <a:t>still</a:t>
            </a:r>
            <a:r>
              <a:rPr lang="fr-BE" dirty="0"/>
              <a:t> help </a:t>
            </a:r>
            <a:r>
              <a:rPr lang="fr-BE" dirty="0" err="1"/>
              <a:t>each</a:t>
            </a:r>
            <a:r>
              <a:rPr lang="fr-BE" dirty="0"/>
              <a:t> </a:t>
            </a:r>
            <a:r>
              <a:rPr lang="fr-BE" dirty="0" err="1"/>
              <a:t>other</a:t>
            </a:r>
            <a:endParaRPr lang="fr-BE" dirty="0"/>
          </a:p>
          <a:p>
            <a:endParaRPr lang="fr-BE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38996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2155A4-4390-8141-A96D-CC0351807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282695" cy="1485900"/>
          </a:xfrm>
        </p:spPr>
        <p:txBody>
          <a:bodyPr>
            <a:normAutofit/>
          </a:bodyPr>
          <a:lstStyle/>
          <a:p>
            <a:r>
              <a:rPr lang="fr-FR" sz="2800" err="1"/>
              <a:t>What</a:t>
            </a:r>
            <a:r>
              <a:rPr lang="fr-FR" sz="2800"/>
              <a:t> </a:t>
            </a:r>
            <a:r>
              <a:rPr lang="fr-FR" sz="2800" err="1"/>
              <a:t>we</a:t>
            </a:r>
            <a:r>
              <a:rPr lang="fr-FR" sz="2800"/>
              <a:t> </a:t>
            </a:r>
            <a:r>
              <a:rPr lang="fr-FR" sz="2800" err="1"/>
              <a:t>used</a:t>
            </a:r>
            <a:r>
              <a:rPr lang="fr-FR" sz="2800"/>
              <a:t> to manage de </a:t>
            </a:r>
            <a:r>
              <a:rPr lang="fr-FR" sz="2800" err="1"/>
              <a:t>project</a:t>
            </a:r>
            <a:r>
              <a:rPr lang="fr-FR" sz="2800"/>
              <a:t>?</a:t>
            </a:r>
            <a:br>
              <a:rPr lang="fr-FR" sz="2800"/>
            </a:br>
            <a:r>
              <a:rPr lang="fr-FR" sz="2800"/>
              <a:t>And </a:t>
            </a:r>
            <a:r>
              <a:rPr lang="fr-FR" sz="2800" err="1"/>
              <a:t>why</a:t>
            </a:r>
            <a:r>
              <a:rPr lang="fr-FR" sz="2800"/>
              <a:t>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69924C-001B-414D-AF6B-78D3079E1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3282694" cy="3581400"/>
          </a:xfrm>
        </p:spPr>
        <p:txBody>
          <a:bodyPr>
            <a:normAutofit/>
          </a:bodyPr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Powerpoint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</a:t>
            </a:r>
            <a:r>
              <a:rPr lang="fr-FR" dirty="0" err="1"/>
              <a:t>small</a:t>
            </a:r>
            <a:r>
              <a:rPr lang="fr-FR" dirty="0"/>
              <a:t> </a:t>
            </a:r>
            <a:r>
              <a:rPr lang="fr-FR" dirty="0" err="1"/>
              <a:t>project</a:t>
            </a:r>
            <a:r>
              <a:rPr lang="fr-FR" dirty="0"/>
              <a:t>.</a:t>
            </a:r>
          </a:p>
          <a:p>
            <a:r>
              <a:rPr lang="fr-FR" dirty="0" err="1"/>
              <a:t>We</a:t>
            </a:r>
            <a:r>
              <a:rPr lang="fr-FR" dirty="0"/>
              <a:t> don ’</a:t>
            </a:r>
            <a:r>
              <a:rPr lang="fr-FR" dirty="0" err="1"/>
              <a:t>t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to use </a:t>
            </a:r>
            <a:r>
              <a:rPr lang="fr-FR" dirty="0" err="1"/>
              <a:t>Zoho</a:t>
            </a:r>
            <a:r>
              <a:rPr lang="fr-FR" dirty="0"/>
              <a:t> for </a:t>
            </a:r>
            <a:r>
              <a:rPr lang="fr-FR" dirty="0" err="1"/>
              <a:t>little</a:t>
            </a:r>
            <a:r>
              <a:rPr lang="fr-FR" dirty="0"/>
              <a:t> </a:t>
            </a:r>
            <a:r>
              <a:rPr lang="fr-FR" dirty="0" err="1"/>
              <a:t>projects</a:t>
            </a:r>
            <a:r>
              <a:rPr lang="fr-FR" dirty="0"/>
              <a:t>.</a:t>
            </a:r>
          </a:p>
          <a:p>
            <a:r>
              <a:rPr lang="fr-FR" dirty="0"/>
              <a:t>Powerpoint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easy</a:t>
            </a:r>
            <a:r>
              <a:rPr lang="fr-FR" dirty="0"/>
              <a:t> to use </a:t>
            </a:r>
            <a:r>
              <a:rPr lang="fr-FR" dirty="0" err="1"/>
              <a:t>when</a:t>
            </a:r>
            <a:r>
              <a:rPr lang="fr-FR" dirty="0"/>
              <a:t> the </a:t>
            </a:r>
            <a:r>
              <a:rPr lang="fr-FR" dirty="0" err="1"/>
              <a:t>template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do.</a:t>
            </a:r>
          </a:p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can</a:t>
            </a:r>
            <a:r>
              <a:rPr lang="fr-FR" dirty="0"/>
              <a:t> do </a:t>
            </a:r>
            <a:r>
              <a:rPr lang="fr-FR" dirty="0" err="1"/>
              <a:t>anything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.</a:t>
            </a:r>
          </a:p>
        </p:txBody>
      </p:sp>
      <p:pic>
        <p:nvPicPr>
          <p:cNvPr id="5" name="Image 4" descr="Une image contenant table&#10;&#10;Description générée automatiquement">
            <a:extLst>
              <a:ext uri="{FF2B5EF4-FFF2-40B4-BE49-F238E27FC236}">
                <a16:creationId xmlns:a16="http://schemas.microsoft.com/office/drawing/2014/main" id="{785D2CE4-BF7A-0E4B-9B35-907DF95F4D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2141" y="645106"/>
            <a:ext cx="6155716" cy="5247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056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7">
            <a:extLst>
              <a:ext uri="{FF2B5EF4-FFF2-40B4-BE49-F238E27FC236}">
                <a16:creationId xmlns:a16="http://schemas.microsoft.com/office/drawing/2014/main" id="{8C89EA62-F38E-4285-A105-C5E1BD3600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CF6E46A-CCCD-4728-B011-E147B2362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2E2C684B-30C9-4689-A529-EBF1B8ADB2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20" name="Rectangle 11">
            <a:extLst>
              <a:ext uri="{FF2B5EF4-FFF2-40B4-BE49-F238E27FC236}">
                <a16:creationId xmlns:a16="http://schemas.microsoft.com/office/drawing/2014/main" id="{9ECB0E0D-AC1B-4E83-84EA-237BFA206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13">
            <a:extLst>
              <a:ext uri="{FF2B5EF4-FFF2-40B4-BE49-F238E27FC236}">
                <a16:creationId xmlns:a16="http://schemas.microsoft.com/office/drawing/2014/main" id="{D6DCB3B1-E1A7-4510-831B-77C8EFF56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10132A3B-10CF-4EEB-BA1F-A63D2ED61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014E52ED-3C51-46E6-BE4B-14FFAB2C3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ACB8A9E2-7DAB-584F-8929-1D1977A12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521" y="1480930"/>
            <a:ext cx="5751537" cy="38485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cap="all" dirty="0"/>
              <a:t>Now, the app presentation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116DDC6-8F07-46CC-8751-E5C9346B2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74964" y="2388358"/>
            <a:ext cx="0" cy="1856096"/>
          </a:xfrm>
          <a:prstGeom prst="line">
            <a:avLst/>
          </a:prstGeom>
          <a:ln w="25400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E215EAE1-D001-F440-A8AC-0F14ADD91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9871" y="2110218"/>
            <a:ext cx="2412375" cy="241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33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5EBA785-D2BB-5445-80C1-DF8905427A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fr-FR" sz="5400">
                <a:solidFill>
                  <a:schemeClr val="bg2"/>
                </a:solidFill>
              </a:rPr>
              <a:t>Why we used Figma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36EDDD-6802-2B40-8F78-9BE095B5F1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2187770"/>
            <a:ext cx="4892308" cy="3842214"/>
          </a:xfrm>
        </p:spPr>
        <p:txBody>
          <a:bodyPr anchor="ctr">
            <a:normAutofit/>
          </a:bodyPr>
          <a:lstStyle/>
          <a:p>
            <a:r>
              <a:rPr lang="fr-FR" sz="1800" dirty="0" err="1"/>
              <a:t>It’s</a:t>
            </a:r>
            <a:r>
              <a:rPr lang="fr-FR" sz="1800" dirty="0"/>
              <a:t> </a:t>
            </a:r>
            <a:r>
              <a:rPr lang="fr-BE" sz="1800" dirty="0"/>
              <a:t>collaborative</a:t>
            </a:r>
          </a:p>
          <a:p>
            <a:r>
              <a:rPr lang="fr-FR" sz="1800" dirty="0" err="1"/>
              <a:t>It’s</a:t>
            </a:r>
            <a:r>
              <a:rPr lang="fr-FR" sz="1800" dirty="0"/>
              <a:t> </a:t>
            </a:r>
            <a:r>
              <a:rPr lang="fr-BE" sz="1800" dirty="0"/>
              <a:t>user </a:t>
            </a:r>
            <a:r>
              <a:rPr lang="fr-BE" sz="1800" dirty="0" err="1"/>
              <a:t>friendly</a:t>
            </a:r>
            <a:r>
              <a:rPr lang="fr-BE" sz="1800" dirty="0"/>
              <a:t> (</a:t>
            </a:r>
            <a:r>
              <a:rPr lang="fr-BE" sz="1800" dirty="0" err="1"/>
              <a:t>e.g</a:t>
            </a:r>
            <a:r>
              <a:rPr lang="fr-BE" sz="1800" dirty="0"/>
              <a:t>. plugins)</a:t>
            </a:r>
          </a:p>
          <a:p>
            <a:r>
              <a:rPr lang="fr-BE" sz="1800" dirty="0"/>
              <a:t> </a:t>
            </a:r>
            <a:r>
              <a:rPr lang="fr-BE" sz="1800" dirty="0" err="1"/>
              <a:t>It’s</a:t>
            </a:r>
            <a:r>
              <a:rPr lang="fr-BE" sz="1800" dirty="0"/>
              <a:t> free </a:t>
            </a:r>
            <a:r>
              <a:rPr lang="fr-BE" sz="1800" dirty="0" err="1"/>
              <a:t>access</a:t>
            </a:r>
            <a:r>
              <a:rPr lang="fr-BE" sz="1800" dirty="0"/>
              <a:t> up to 3 </a:t>
            </a:r>
            <a:r>
              <a:rPr lang="fr-BE" sz="1800" dirty="0" err="1"/>
              <a:t>projects</a:t>
            </a:r>
            <a:endParaRPr lang="fr-BE" sz="1800" dirty="0"/>
          </a:p>
          <a:p>
            <a:r>
              <a:rPr lang="fr-BE" sz="1800" dirty="0" err="1"/>
              <a:t>It’s</a:t>
            </a:r>
            <a:r>
              <a:rPr lang="fr-BE" sz="1800" dirty="0"/>
              <a:t> </a:t>
            </a:r>
            <a:r>
              <a:rPr lang="fr-BE" sz="1800" dirty="0" err="1"/>
              <a:t>hybrid</a:t>
            </a:r>
            <a:r>
              <a:rPr lang="fr-BE" sz="1800" dirty="0"/>
              <a:t> </a:t>
            </a:r>
            <a:r>
              <a:rPr lang="fr-BE" sz="1800" dirty="0" err="1"/>
              <a:t>app</a:t>
            </a:r>
            <a:endParaRPr lang="fr-BE" sz="1800" dirty="0"/>
          </a:p>
          <a:p>
            <a:r>
              <a:rPr lang="fr-BE" sz="1800" dirty="0" err="1"/>
              <a:t>Because</a:t>
            </a:r>
            <a:r>
              <a:rPr lang="fr-BE" sz="1800" dirty="0"/>
              <a:t> Margot have </a:t>
            </a:r>
            <a:r>
              <a:rPr lang="fr-BE" sz="1800" dirty="0" err="1"/>
              <a:t>experience</a:t>
            </a:r>
            <a:r>
              <a:rPr lang="fr-BE" sz="1800" dirty="0"/>
              <a:t> </a:t>
            </a:r>
            <a:r>
              <a:rPr lang="fr-BE" sz="1800" dirty="0" err="1"/>
              <a:t>with</a:t>
            </a:r>
            <a:r>
              <a:rPr lang="fr-BE" sz="1800" dirty="0"/>
              <a:t> </a:t>
            </a:r>
            <a:r>
              <a:rPr lang="fr-BE" sz="1800" dirty="0" err="1"/>
              <a:t>that</a:t>
            </a:r>
            <a:r>
              <a:rPr lang="fr-BE" sz="1800" dirty="0"/>
              <a:t> &amp; </a:t>
            </a:r>
            <a:r>
              <a:rPr lang="fr-BE" sz="1800" dirty="0" err="1"/>
              <a:t>she</a:t>
            </a:r>
            <a:r>
              <a:rPr lang="fr-BE" sz="1800" dirty="0"/>
              <a:t> </a:t>
            </a:r>
            <a:r>
              <a:rPr lang="fr-BE" sz="1800" dirty="0" err="1"/>
              <a:t>can</a:t>
            </a:r>
            <a:r>
              <a:rPr lang="fr-BE" sz="1800" dirty="0"/>
              <a:t> help </a:t>
            </a:r>
          </a:p>
          <a:p>
            <a:endParaRPr lang="fr-BE" sz="1800" dirty="0"/>
          </a:p>
          <a:p>
            <a:endParaRPr lang="fr-BE" sz="1800" dirty="0"/>
          </a:p>
          <a:p>
            <a:endParaRPr lang="fr-FR" sz="1800" dirty="0"/>
          </a:p>
        </p:txBody>
      </p:sp>
    </p:spTree>
    <p:extLst>
      <p:ext uri="{BB962C8B-B14F-4D97-AF65-F5344CB8AC3E}">
        <p14:creationId xmlns:p14="http://schemas.microsoft.com/office/powerpoint/2010/main" val="4970780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AD15A4F-8AE2-AE49-8BE6-A6A8E7E95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kind</a:t>
            </a:r>
            <a:r>
              <a:rPr lang="fr-FR" dirty="0"/>
              <a:t> of </a:t>
            </a:r>
            <a:r>
              <a:rPr lang="fr-FR" dirty="0" err="1"/>
              <a:t>difficulties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has </a:t>
            </a:r>
            <a:r>
              <a:rPr lang="fr-FR" dirty="0" err="1"/>
              <a:t>during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, Alexis ?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71AE81-4576-6946-8940-BE19014BD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Have an </a:t>
            </a:r>
            <a:r>
              <a:rPr lang="fr-BE" dirty="0" err="1"/>
              <a:t>appropriate</a:t>
            </a:r>
            <a:r>
              <a:rPr lang="fr-BE" dirty="0"/>
              <a:t> workflow</a:t>
            </a:r>
          </a:p>
          <a:p>
            <a:r>
              <a:rPr lang="fr-BE" dirty="0"/>
              <a:t>Style guide </a:t>
            </a:r>
            <a:r>
              <a:rPr lang="fr-BE" dirty="0" err="1"/>
              <a:t>creation</a:t>
            </a:r>
            <a:r>
              <a:rPr lang="fr-BE" dirty="0"/>
              <a:t> (</a:t>
            </a:r>
            <a:r>
              <a:rPr lang="fr-BE" dirty="0" err="1"/>
              <a:t>colors</a:t>
            </a:r>
            <a:r>
              <a:rPr lang="fr-BE" dirty="0"/>
              <a:t>, fonts) </a:t>
            </a:r>
          </a:p>
          <a:p>
            <a:r>
              <a:rPr lang="fr-BE" dirty="0"/>
              <a:t>A lot of </a:t>
            </a:r>
            <a:r>
              <a:rPr lang="fr-BE" dirty="0" err="1"/>
              <a:t>things</a:t>
            </a:r>
            <a:r>
              <a:rPr lang="fr-BE" dirty="0"/>
              <a:t> to </a:t>
            </a:r>
            <a:r>
              <a:rPr lang="fr-BE" dirty="0" err="1"/>
              <a:t>think</a:t>
            </a:r>
            <a:r>
              <a:rPr lang="fr-BE" dirty="0"/>
              <a:t> </a:t>
            </a:r>
            <a:r>
              <a:rPr lang="fr-BE" dirty="0" err="1"/>
              <a:t>abou</a:t>
            </a:r>
            <a:endParaRPr lang="fr-BE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25877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E42F8B-50F7-114E-BDD0-C631FDFAD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/>
              <a:t>And </a:t>
            </a:r>
            <a:r>
              <a:rPr lang="fr-BE" dirty="0" err="1"/>
              <a:t>what</a:t>
            </a:r>
            <a:r>
              <a:rPr lang="fr-BE" dirty="0"/>
              <a:t> </a:t>
            </a:r>
            <a:r>
              <a:rPr lang="fr-BE" dirty="0" err="1"/>
              <a:t>did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</a:t>
            </a:r>
            <a:r>
              <a:rPr lang="fr-BE" dirty="0" err="1"/>
              <a:t>bring</a:t>
            </a:r>
            <a:r>
              <a:rPr lang="fr-BE" dirty="0"/>
              <a:t> </a:t>
            </a:r>
            <a:r>
              <a:rPr lang="fr-BE" dirty="0" err="1"/>
              <a:t>you</a:t>
            </a:r>
            <a:r>
              <a:rPr lang="fr-BE" dirty="0"/>
              <a:t> ?</a:t>
            </a:r>
            <a:br>
              <a:rPr lang="fr-BE" dirty="0"/>
            </a:br>
            <a:r>
              <a:rPr lang="fr-BE" dirty="0"/>
              <a:t>ALEXIS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F2E8E7B-63A9-0147-8233-27F9DE584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err="1"/>
              <a:t>Discover</a:t>
            </a:r>
            <a:r>
              <a:rPr lang="fr-BE" dirty="0"/>
              <a:t> a </a:t>
            </a:r>
            <a:r>
              <a:rPr lang="fr-BE" dirty="0" err="1"/>
              <a:t>totally</a:t>
            </a:r>
            <a:r>
              <a:rPr lang="fr-BE" dirty="0"/>
              <a:t> </a:t>
            </a:r>
            <a:r>
              <a:rPr lang="fr-BE" dirty="0" err="1"/>
              <a:t>different</a:t>
            </a:r>
            <a:r>
              <a:rPr lang="fr-BE" dirty="0"/>
              <a:t> world </a:t>
            </a:r>
            <a:r>
              <a:rPr lang="fr-BE" dirty="0" err="1"/>
              <a:t>than</a:t>
            </a:r>
            <a:r>
              <a:rPr lang="fr-BE" dirty="0"/>
              <a:t> mine</a:t>
            </a:r>
          </a:p>
          <a:p>
            <a:r>
              <a:rPr lang="fr-BE" dirty="0" err="1"/>
              <a:t>Some</a:t>
            </a:r>
            <a:r>
              <a:rPr lang="fr-BE" dirty="0"/>
              <a:t> </a:t>
            </a:r>
            <a:r>
              <a:rPr lang="fr-BE" dirty="0" err="1"/>
              <a:t>tools</a:t>
            </a:r>
            <a:r>
              <a:rPr lang="fr-BE" dirty="0"/>
              <a:t> and </a:t>
            </a:r>
            <a:r>
              <a:rPr lang="fr-BE" dirty="0" err="1"/>
              <a:t>tips</a:t>
            </a:r>
            <a:r>
              <a:rPr lang="fr-BE" dirty="0"/>
              <a:t> to </a:t>
            </a:r>
            <a:r>
              <a:rPr lang="fr-BE" dirty="0" err="1"/>
              <a:t>create</a:t>
            </a:r>
            <a:r>
              <a:rPr lang="fr-BE" dirty="0"/>
              <a:t> the style </a:t>
            </a:r>
          </a:p>
          <a:p>
            <a:r>
              <a:rPr lang="fr-BE" dirty="0" err="1"/>
              <a:t>Understanding</a:t>
            </a:r>
            <a:r>
              <a:rPr lang="fr-BE" dirty="0"/>
              <a:t> </a:t>
            </a:r>
            <a:r>
              <a:rPr lang="fr-BE" dirty="0" err="1"/>
              <a:t>why</a:t>
            </a:r>
            <a:r>
              <a:rPr lang="fr-BE" dirty="0"/>
              <a:t> Margot </a:t>
            </a:r>
            <a:r>
              <a:rPr lang="fr-BE" dirty="0" err="1"/>
              <a:t>is</a:t>
            </a:r>
            <a:r>
              <a:rPr lang="fr-BE" dirty="0"/>
              <a:t> </a:t>
            </a:r>
            <a:r>
              <a:rPr lang="fr-BE" dirty="0" err="1"/>
              <a:t>so</a:t>
            </a:r>
            <a:r>
              <a:rPr lang="fr-BE" dirty="0"/>
              <a:t>... voilà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22574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407215-28DF-E946-931D-3358806D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kind</a:t>
            </a:r>
            <a:r>
              <a:rPr lang="fr-FR" dirty="0"/>
              <a:t> of </a:t>
            </a:r>
            <a:r>
              <a:rPr lang="fr-FR" dirty="0" err="1"/>
              <a:t>difficulties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has </a:t>
            </a:r>
            <a:r>
              <a:rPr lang="fr-FR" dirty="0" err="1"/>
              <a:t>during</a:t>
            </a:r>
            <a:r>
              <a:rPr lang="fr-FR" dirty="0"/>
              <a:t> the </a:t>
            </a:r>
            <a:r>
              <a:rPr lang="fr-FR" dirty="0" err="1"/>
              <a:t>project</a:t>
            </a:r>
            <a:r>
              <a:rPr lang="fr-FR" dirty="0"/>
              <a:t>, Margot?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F82751B-2725-694E-87A2-067C9604D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/>
              <a:t>Learning Svelte Kit </a:t>
            </a:r>
            <a:r>
              <a:rPr lang="fr-BE" dirty="0" err="1"/>
              <a:t>without</a:t>
            </a:r>
            <a:r>
              <a:rPr lang="fr-BE" dirty="0"/>
              <a:t> </a:t>
            </a:r>
            <a:r>
              <a:rPr lang="fr-BE" dirty="0" err="1"/>
              <a:t>knowing</a:t>
            </a:r>
            <a:r>
              <a:rPr lang="fr-BE" dirty="0"/>
              <a:t> Svelte </a:t>
            </a:r>
          </a:p>
          <a:p>
            <a:r>
              <a:rPr lang="fr-BE" dirty="0" err="1"/>
              <a:t>Trying</a:t>
            </a:r>
            <a:r>
              <a:rPr lang="fr-BE" dirty="0"/>
              <a:t> to do </a:t>
            </a:r>
            <a:r>
              <a:rPr lang="fr-BE" dirty="0" err="1"/>
              <a:t>learn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all in 1 </a:t>
            </a:r>
            <a:r>
              <a:rPr lang="fr-BE" dirty="0" err="1"/>
              <a:t>day</a:t>
            </a:r>
            <a:r>
              <a:rPr lang="fr-BE" dirty="0"/>
              <a:t> </a:t>
            </a:r>
          </a:p>
          <a:p>
            <a:r>
              <a:rPr lang="fr-BE" dirty="0"/>
              <a:t>In the </a:t>
            </a:r>
            <a:r>
              <a:rPr lang="fr-BE" dirty="0" err="1"/>
              <a:t>beginning</a:t>
            </a:r>
            <a:r>
              <a:rPr lang="fr-BE" dirty="0"/>
              <a:t>, the </a:t>
            </a:r>
            <a:r>
              <a:rPr lang="fr-BE" dirty="0" err="1"/>
              <a:t>syntax</a:t>
            </a:r>
            <a:r>
              <a:rPr lang="fr-BE" dirty="0"/>
              <a:t>, </a:t>
            </a:r>
            <a:r>
              <a:rPr lang="fr-BE" dirty="0" err="1"/>
              <a:t>now</a:t>
            </a:r>
            <a:r>
              <a:rPr lang="fr-BE" dirty="0"/>
              <a:t> </a:t>
            </a:r>
            <a:r>
              <a:rPr lang="fr-BE" dirty="0" err="1"/>
              <a:t>it's</a:t>
            </a:r>
            <a:r>
              <a:rPr lang="fr-BE" dirty="0"/>
              <a:t> </a:t>
            </a:r>
            <a:r>
              <a:rPr lang="fr-BE" dirty="0" err="1"/>
              <a:t>quite</a:t>
            </a:r>
            <a:r>
              <a:rPr lang="fr-BE" dirty="0"/>
              <a:t> </a:t>
            </a:r>
            <a:r>
              <a:rPr lang="fr-BE" dirty="0" err="1"/>
              <a:t>easy</a:t>
            </a:r>
            <a:r>
              <a:rPr lang="fr-BE" dirty="0"/>
              <a:t> to </a:t>
            </a:r>
            <a:r>
              <a:rPr lang="fr-BE" dirty="0" err="1"/>
              <a:t>understand</a:t>
            </a:r>
            <a:r>
              <a:rPr lang="fr-BE" dirty="0"/>
              <a:t> </a:t>
            </a:r>
          </a:p>
          <a:p>
            <a:r>
              <a:rPr lang="fr-BE" dirty="0" err="1"/>
              <a:t>When</a:t>
            </a:r>
            <a:r>
              <a:rPr lang="fr-BE" dirty="0"/>
              <a:t> </a:t>
            </a:r>
            <a:r>
              <a:rPr lang="fr-BE" dirty="0" err="1"/>
              <a:t>there's</a:t>
            </a:r>
            <a:r>
              <a:rPr lang="fr-BE" dirty="0"/>
              <a:t> a bug, </a:t>
            </a:r>
            <a:r>
              <a:rPr lang="fr-BE" dirty="0" err="1"/>
              <a:t>trying</a:t>
            </a:r>
            <a:r>
              <a:rPr lang="fr-BE" dirty="0"/>
              <a:t> to </a:t>
            </a:r>
            <a:r>
              <a:rPr lang="fr-BE" dirty="0" err="1"/>
              <a:t>fix</a:t>
            </a:r>
            <a:r>
              <a:rPr lang="fr-BE" dirty="0"/>
              <a:t> </a:t>
            </a:r>
            <a:r>
              <a:rPr lang="fr-BE" dirty="0" err="1"/>
              <a:t>it</a:t>
            </a:r>
            <a:r>
              <a:rPr lang="fr-BE" dirty="0"/>
              <a:t> and </a:t>
            </a:r>
            <a:r>
              <a:rPr lang="fr-BE" dirty="0" err="1"/>
              <a:t>try</a:t>
            </a:r>
            <a:r>
              <a:rPr lang="fr-BE" dirty="0"/>
              <a:t> </a:t>
            </a:r>
            <a:r>
              <a:rPr lang="fr-BE" dirty="0" err="1"/>
              <a:t>like</a:t>
            </a:r>
            <a:r>
              <a:rPr lang="fr-BE" dirty="0"/>
              <a:t> 1000 </a:t>
            </a:r>
            <a:r>
              <a:rPr lang="fr-BE" dirty="0" err="1"/>
              <a:t>different</a:t>
            </a:r>
            <a:r>
              <a:rPr lang="fr-BE" dirty="0"/>
              <a:t> </a:t>
            </a:r>
            <a:r>
              <a:rPr lang="fr-BE" dirty="0" err="1"/>
              <a:t>things</a:t>
            </a:r>
            <a:endParaRPr lang="fr-BE" dirty="0"/>
          </a:p>
          <a:p>
            <a:r>
              <a:rPr lang="fr-BE" dirty="0"/>
              <a:t> The constant trial and </a:t>
            </a:r>
            <a:r>
              <a:rPr lang="fr-BE" dirty="0" err="1"/>
              <a:t>error</a:t>
            </a:r>
            <a:endParaRPr lang="fr-BE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39427181"/>
      </p:ext>
    </p:extLst>
  </p:cSld>
  <p:clrMapOvr>
    <a:masterClrMapping/>
  </p:clrMapOvr>
</p:sld>
</file>

<file path=ppt/theme/theme1.xml><?xml version="1.0" encoding="utf-8"?>
<a:theme xmlns:a="http://schemas.openxmlformats.org/drawingml/2006/main" name="Cadrage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Cadrage</Template>
  <TotalTime>1199</TotalTime>
  <Words>538</Words>
  <Application>Microsoft Macintosh PowerPoint</Application>
  <PresentationFormat>Grand écran</PresentationFormat>
  <Paragraphs>58</Paragraphs>
  <Slides>14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17" baseType="lpstr">
      <vt:lpstr>Calibri</vt:lpstr>
      <vt:lpstr>Franklin Gothic Book</vt:lpstr>
      <vt:lpstr>Cadrage</vt:lpstr>
      <vt:lpstr>SVELTE KIT weather app </vt:lpstr>
      <vt:lpstr>What is svelte KIT</vt:lpstr>
      <vt:lpstr>Why we did a weather app?</vt:lpstr>
      <vt:lpstr>What we used to manage de project? And why?</vt:lpstr>
      <vt:lpstr>Now, the app presentation</vt:lpstr>
      <vt:lpstr>Why we used Figma</vt:lpstr>
      <vt:lpstr>What kind of difficulties you has during the project, Alexis ? </vt:lpstr>
      <vt:lpstr>And what did it bring you ? ALEXIS</vt:lpstr>
      <vt:lpstr>What kind of difficulties you has during the project, Margot?</vt:lpstr>
      <vt:lpstr>And what did it bring to you ?</vt:lpstr>
      <vt:lpstr>What kind of difficulties you has during the project, Gaby ?</vt:lpstr>
      <vt:lpstr>And what did it bring you ? </vt:lpstr>
      <vt:lpstr>Somes questions?</vt:lpstr>
      <vt:lpstr>Thank’s for watching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SVELTE KIT weather app </dc:title>
  <dc:creator>Gaby Pombo</dc:creator>
  <cp:lastModifiedBy>Gaby Pombo</cp:lastModifiedBy>
  <cp:revision>13</cp:revision>
  <dcterms:created xsi:type="dcterms:W3CDTF">2021-04-14T12:14:14Z</dcterms:created>
  <dcterms:modified xsi:type="dcterms:W3CDTF">2021-04-15T08:13:31Z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c21a0df-97f5-41f8-b576-9000c317c77a_Enabled">
    <vt:lpwstr>true</vt:lpwstr>
  </property>
  <property fmtid="{D5CDD505-2E9C-101B-9397-08002B2CF9AE}" pid="3" name="MSIP_Label_7c21a0df-97f5-41f8-b576-9000c317c77a_SetDate">
    <vt:lpwstr>2021-04-14T12:14:15Z</vt:lpwstr>
  </property>
  <property fmtid="{D5CDD505-2E9C-101B-9397-08002B2CF9AE}" pid="4" name="MSIP_Label_7c21a0df-97f5-41f8-b576-9000c317c77a_Method">
    <vt:lpwstr>Standard</vt:lpwstr>
  </property>
  <property fmtid="{D5CDD505-2E9C-101B-9397-08002B2CF9AE}" pid="5" name="MSIP_Label_7c21a0df-97f5-41f8-b576-9000c317c77a_Name">
    <vt:lpwstr>Highly confidential</vt:lpwstr>
  </property>
  <property fmtid="{D5CDD505-2E9C-101B-9397-08002B2CF9AE}" pid="6" name="MSIP_Label_7c21a0df-97f5-41f8-b576-9000c317c77a_SiteId">
    <vt:lpwstr>0cc00989-64c5-4766-87a6-45d201efaf6d</vt:lpwstr>
  </property>
  <property fmtid="{D5CDD505-2E9C-101B-9397-08002B2CF9AE}" pid="7" name="MSIP_Label_7c21a0df-97f5-41f8-b576-9000c317c77a_ActionId">
    <vt:lpwstr>d4151718-c534-4953-990d-005ae0dd7fb0</vt:lpwstr>
  </property>
  <property fmtid="{D5CDD505-2E9C-101B-9397-08002B2CF9AE}" pid="8" name="MSIP_Label_7c21a0df-97f5-41f8-b576-9000c317c77a_ContentBits">
    <vt:lpwstr>3</vt:lpwstr>
  </property>
  <property fmtid="{D5CDD505-2E9C-101B-9397-08002B2CF9AE}" pid="9" name="ClassificationContentMarkingFooterLocations">
    <vt:lpwstr>Cadrage:11</vt:lpwstr>
  </property>
  <property fmtid="{D5CDD505-2E9C-101B-9397-08002B2CF9AE}" pid="10" name="ClassificationContentMarkingFooterText">
    <vt:lpwstr>Highly confidential</vt:lpwstr>
  </property>
  <property fmtid="{D5CDD505-2E9C-101B-9397-08002B2CF9AE}" pid="11" name="ClassificationContentMarkingHeaderLocations">
    <vt:lpwstr>Cadrage:10</vt:lpwstr>
  </property>
  <property fmtid="{D5CDD505-2E9C-101B-9397-08002B2CF9AE}" pid="12" name="ClassificationContentMarkingHeaderText">
    <vt:lpwstr>Highly confidential</vt:lpwstr>
  </property>
</Properties>
</file>

<file path=docProps/thumbnail.jpeg>
</file>